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image7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2756"/>
    <a:srgbClr val="540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1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8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103BF-8572-4645-9028-EFA625D97BEB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F68B43-5829-4653-AC9C-C390F798F5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350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EBDEAC-F63F-4666-B4F2-93F5CF6DCC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0A960A5-FF24-457F-B3A1-1A3FC5F98D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BD11B0-64DD-4945-853D-51B9773CC0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92B54D-E094-4AAC-AEFE-10E1A635D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59DA3D-D916-48E0-A16E-F3D4BF7F2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2815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F8131F-09B6-4A64-B376-79A967FC0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01EF95-0A92-4B87-9DD5-0B5238CC28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1A415B-F6EC-4D43-B0C0-8E31AE534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98182A-2D1D-4CE9-951D-F25CB1225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E24780-7F6A-431E-AA96-3F0EF7CC8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48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971897-0960-4119-8832-6771D096C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07EF309-A85E-4193-BD09-CABF4B234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698267-785E-41A6-901C-A404B1B60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6D77A6E-D361-4504-A356-C353E728B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1157C9-C73A-4696-B929-7811D22E0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391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59B8C3-F22B-4964-916A-C040713E2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B5D549-6E9D-4DCF-9A34-1C7C00D084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AB7A12-F3D9-4025-ABF7-1E752983C1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DA1E0C0-B455-4073-9DC6-EDA95DED52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51854B0-678B-4F16-9AD2-C0397EC74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80D7C2-1032-49EB-97ED-B66AD4257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6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062BAD-A0AA-497F-AC17-66EA90440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4EF6A9-3FE3-4E15-9637-5702CB098E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3C86082-6194-4531-96A1-E56E05A846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90FF9725-C495-4477-85E7-F6C5523AD9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45A2C5E-4A85-4629-9632-F22212F018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B37F7A1-27E4-4CAD-858D-91E9DC370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0E7FF03-4FE3-4607-84AB-4C2BFF013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0B0F8F9-967C-4C99-ABCA-83ECEBCE8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446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D955E7-A6F7-4180-9C5D-D2EE88E3C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EEC5611-A2BD-4F06-8EE6-9732D98AF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96FC73D-30A6-489C-A0CF-4CC22FDDD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1A26A29-82F6-46D1-A3B9-138BA31C6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716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A8720BF-04A1-4340-88DA-493C254F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1406E09-D2E0-4A6E-B0A3-8876780B61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9A05AB2-7B86-4E94-9192-6C89D5521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450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80A204-CFD2-4D34-A31C-0585D3BB8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B9B94E-B5FD-49D7-999D-85562B6A2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0619F31-C374-4FB8-B0CD-A5C2A29E8E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9F6DDA-BD40-4B56-BFF6-071BFE47E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9EF047E-B371-4661-BC67-6A3ED0851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0511EEE-EFC3-49BA-BC5C-78366D9A5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350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106BAB-1F61-49EE-9734-BEE8B8CC7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48A62AF-0688-4427-BC41-CE2670BB67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631935C-EFF3-4DA1-821B-4BE3CAA398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E2A19E8-FD0D-4535-95D3-01C0C594C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6AC68C-1BB5-4A57-9FB1-003A404B1B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4A0D4FE-C2EE-4500-BE44-A9BB2A1B1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2733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84EBC3-630B-402A-956C-2CBE262A9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8A33E0-2EE4-47B9-B8A9-3C65EA3E92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CEF02E8-F4A4-4F74-A198-256B06D64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225023-497C-486F-974B-6FA42F4EE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1055AB-C9C6-40F6-86BA-7E3B77673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178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A1B2EDE-B57E-442B-B6FF-E7B65FEDBC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C58C0E1-791D-4860-97BE-976FE8253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1708A09-1D5A-4EA6-9842-78C0750DF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F4E9A6-042D-4359-9311-33914DA6D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375CBD-EFD9-4622-9AED-C28BC1B65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7031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r="-16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B82065-F658-4C4E-8C7C-F7C70114B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A814D8D-1706-4695-A7FE-C3B567FE08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A390612-D8CD-4F5E-B037-F536C94F3A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0B6F9-F5DC-4FB1-93D3-F2E1704B9C44}" type="datetimeFigureOut">
              <a:rPr lang="ru-RU" smtClean="0"/>
              <a:t>09.09.2026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4DAFEE-02F2-4EF7-8D2C-175D82AEFD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421CD3-24BC-4A56-9546-2A4F714E3A3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A0E56-AABD-4DCA-89AA-F43906966E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947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F7860CB-E4DB-49A1-8733-9987237B9AE5}"/>
              </a:ext>
            </a:extLst>
          </p:cNvPr>
          <p:cNvSpPr txBox="1"/>
          <p:nvPr/>
        </p:nvSpPr>
        <p:spPr>
          <a:xfrm>
            <a:off x="2001918" y="2246555"/>
            <a:ext cx="88547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Регистрация на единой цифровой платформе </a:t>
            </a:r>
          </a:p>
          <a:p>
            <a:pPr algn="ctr"/>
            <a:r>
              <a:rPr lang="ru-RU" sz="48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«Работа в России»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134C4EC-1DED-4308-99C6-94B369B094D6}"/>
              </a:ext>
            </a:extLst>
          </p:cNvPr>
          <p:cNvSpPr txBox="1"/>
          <p:nvPr/>
        </p:nvSpPr>
        <p:spPr>
          <a:xfrm>
            <a:off x="1494999" y="590445"/>
            <a:ext cx="1039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Автономная некоммерческая организация профессионального образования</a:t>
            </a:r>
          </a:p>
          <a:p>
            <a:pPr algn="ctr"/>
            <a:r>
              <a:rPr lang="ru-RU" sz="20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«Колледж предпринимательских и цифровых технологий»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4BB88C-F728-4230-9421-7B2F4A751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48" y="113579"/>
            <a:ext cx="1440000" cy="1440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8C0914D-F6F8-462C-BCC3-9404BD0A6586}"/>
              </a:ext>
            </a:extLst>
          </p:cNvPr>
          <p:cNvSpPr txBox="1"/>
          <p:nvPr/>
        </p:nvSpPr>
        <p:spPr>
          <a:xfrm>
            <a:off x="5123543" y="6210989"/>
            <a:ext cx="2409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Кемерово 2026</a:t>
            </a:r>
          </a:p>
        </p:txBody>
      </p:sp>
    </p:spTree>
    <p:extLst>
      <p:ext uri="{BB962C8B-B14F-4D97-AF65-F5344CB8AC3E}">
        <p14:creationId xmlns:p14="http://schemas.microsoft.com/office/powerpoint/2010/main" val="3975184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C22B0A-AA1B-4DE6-A177-B460B0C24014}"/>
              </a:ext>
            </a:extLst>
          </p:cNvPr>
          <p:cNvSpPr txBox="1"/>
          <p:nvPr/>
        </p:nvSpPr>
        <p:spPr>
          <a:xfrm>
            <a:off x="282997" y="183037"/>
            <a:ext cx="107690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авторизации на единой цифровой платформе, </a:t>
            </a:r>
          </a:p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необходимо перейти на сайт </a:t>
            </a:r>
            <a:r>
              <a:rPr lang="ru-RU" sz="3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trudvsem.ru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126997-E786-41D6-B348-78B914FC1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97" y="1398675"/>
            <a:ext cx="6141371" cy="40606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FD61AAD-7F2D-4D7E-BCFB-BB884CCF49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7069" y="3361495"/>
            <a:ext cx="7391400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27493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ECC14FD-82B2-4516-9EED-F95DA0063186}"/>
              </a:ext>
            </a:extLst>
          </p:cNvPr>
          <p:cNvSpPr txBox="1"/>
          <p:nvPr/>
        </p:nvSpPr>
        <p:spPr>
          <a:xfrm>
            <a:off x="282997" y="183037"/>
            <a:ext cx="960731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Перейдя на платформу, </a:t>
            </a:r>
          </a:p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авторизироваться можно двумя способами: 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0F4F6E4-ECA5-442E-931F-AFBA29BC8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87" y="1357459"/>
            <a:ext cx="9602088" cy="4485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365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E99FF18-5B1C-4972-8E50-E963347B9952}"/>
              </a:ext>
            </a:extLst>
          </p:cNvPr>
          <p:cNvSpPr txBox="1"/>
          <p:nvPr/>
        </p:nvSpPr>
        <p:spPr>
          <a:xfrm>
            <a:off x="282997" y="183037"/>
            <a:ext cx="10652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Любой из способов переносит </a:t>
            </a:r>
          </a:p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авторизацию с помощь госуслуг</a:t>
            </a:r>
            <a:endParaRPr lang="ru-RU" sz="32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5444C6-F2CD-437E-988F-28484BC56C84}"/>
              </a:ext>
            </a:extLst>
          </p:cNvPr>
          <p:cNvSpPr txBox="1"/>
          <p:nvPr/>
        </p:nvSpPr>
        <p:spPr>
          <a:xfrm>
            <a:off x="282997" y="1260255"/>
            <a:ext cx="103315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На</a:t>
            </a:r>
            <a:r>
              <a:rPr lang="ru-RU" sz="2800" b="1" spc="-6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открывшейся</a:t>
            </a:r>
            <a:r>
              <a:rPr lang="ru-RU" sz="2800" b="1" spc="-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странице</a:t>
            </a:r>
            <a:r>
              <a:rPr lang="ru-RU" sz="2800" b="1" spc="-7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spc="-10" dirty="0">
                <a:solidFill>
                  <a:srgbClr val="002060"/>
                </a:solidFill>
                <a:latin typeface="Arial"/>
                <a:cs typeface="Arial"/>
              </a:rPr>
              <a:t>ввести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почту</a:t>
            </a:r>
            <a:r>
              <a:rPr lang="ru-RU" sz="2800" b="1" spc="-6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lang="ru-RU" sz="2800"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пароль</a:t>
            </a:r>
            <a:r>
              <a:rPr lang="ru-RU" sz="2800" b="1" spc="-6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соискателя</a:t>
            </a:r>
            <a:r>
              <a:rPr lang="ru-RU" sz="2800" b="1" spc="-8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и</a:t>
            </a:r>
            <a:r>
              <a:rPr lang="ru-RU" sz="2800" b="1" spc="-55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spc="-10" dirty="0">
                <a:solidFill>
                  <a:srgbClr val="002060"/>
                </a:solidFill>
                <a:latin typeface="Arial"/>
                <a:cs typeface="Arial"/>
              </a:rPr>
              <a:t>нажать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на</a:t>
            </a:r>
            <a:r>
              <a:rPr lang="ru-RU" sz="2800" b="1" spc="-2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/>
                <a:cs typeface="Arial"/>
              </a:rPr>
              <a:t>кнопку</a:t>
            </a:r>
            <a:r>
              <a:rPr lang="ru-RU" sz="2800" b="1" spc="-1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  <a:r>
              <a:rPr lang="ru-RU" sz="2800" b="1" spc="-10" dirty="0">
                <a:solidFill>
                  <a:srgbClr val="FF0000"/>
                </a:solidFill>
                <a:latin typeface="Arial"/>
                <a:cs typeface="Arial"/>
              </a:rPr>
              <a:t>«Войти»</a:t>
            </a:r>
            <a:endParaRPr lang="ru-RU" sz="2800" b="1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pic>
        <p:nvPicPr>
          <p:cNvPr id="7" name="object 4">
            <a:extLst>
              <a:ext uri="{FF2B5EF4-FFF2-40B4-BE49-F238E27FC236}">
                <a16:creationId xmlns:a16="http://schemas.microsoft.com/office/drawing/2014/main" id="{0555B2B0-0E3D-4459-B299-8F88D027BFE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28695" y="2048602"/>
            <a:ext cx="3099859" cy="4626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7962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E99FF18-5B1C-4972-8E50-E963347B9952}"/>
              </a:ext>
            </a:extLst>
          </p:cNvPr>
          <p:cNvSpPr txBox="1"/>
          <p:nvPr/>
        </p:nvSpPr>
        <p:spPr>
          <a:xfrm>
            <a:off x="523098" y="220744"/>
            <a:ext cx="116689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После авторизации на единой цифровой платформе</a:t>
            </a:r>
          </a:p>
          <a:p>
            <a:r>
              <a:rPr lang="ru-RU" sz="3200" b="1" dirty="0">
                <a:solidFill>
                  <a:srgbClr val="4E275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«Работа в России» через учетную запись ЕСИА, Вы попадаете в личный кабинет соискателя!</a:t>
            </a:r>
          </a:p>
        </p:txBody>
      </p:sp>
      <p:pic>
        <p:nvPicPr>
          <p:cNvPr id="5" name="object 3">
            <a:extLst>
              <a:ext uri="{FF2B5EF4-FFF2-40B4-BE49-F238E27FC236}">
                <a16:creationId xmlns:a16="http://schemas.microsoft.com/office/drawing/2014/main" id="{2F2142BB-7609-4FA2-81CE-6EDF94DEAF4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18492" y="2061955"/>
            <a:ext cx="8649843" cy="45753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7550544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94</Words>
  <Application>Microsoft Office PowerPoint</Application>
  <PresentationFormat>Широкоэкранный</PresentationFormat>
  <Paragraphs>14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ZIFRAPC</dc:creator>
  <cp:lastModifiedBy>Zifra42</cp:lastModifiedBy>
  <cp:revision>13</cp:revision>
  <dcterms:created xsi:type="dcterms:W3CDTF">2025-03-28T03:16:07Z</dcterms:created>
  <dcterms:modified xsi:type="dcterms:W3CDTF">2026-09-09T09:57:00Z</dcterms:modified>
</cp:coreProperties>
</file>